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12" r:id="rId2"/>
    <p:sldId id="376" r:id="rId3"/>
    <p:sldId id="318" r:id="rId4"/>
    <p:sldId id="315" r:id="rId5"/>
    <p:sldId id="316" r:id="rId6"/>
    <p:sldId id="317" r:id="rId7"/>
    <p:sldId id="377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/>
            </a:br>
            <a:r>
              <a:rPr lang="en-GB" altLang="en-US"/>
              <a:t>fifth edition</a:t>
            </a:r>
            <a:endParaRPr lang="en-GB" altLang="en-US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Appendix B</a:t>
            </a:r>
            <a:endParaRPr lang="en-GB" altLang="en-US" dirty="0"/>
          </a:p>
          <a:p>
            <a:r>
              <a:rPr lang="en-GB" altLang="en-US" dirty="0"/>
              <a:t>Operational Calculations</a:t>
            </a:r>
          </a:p>
        </p:txBody>
      </p:sp>
    </p:spTree>
    <p:extLst>
      <p:ext uri="{BB962C8B-B14F-4D97-AF65-F5344CB8AC3E}">
        <p14:creationId xmlns:p14="http://schemas.microsoft.com/office/powerpoint/2010/main" val="458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usinsJ\Documents\FoodAndBev\FandB Management\FandB 4th\PowerPoint for web 4th\FandBM 4th Figure and table images\Annex B Int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72" y="175747"/>
            <a:ext cx="6567092" cy="634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764704"/>
            <a:ext cx="1428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Example </a:t>
            </a:r>
          </a:p>
          <a:p>
            <a:r>
              <a:rPr lang="en-GB" dirty="0">
                <a:solidFill>
                  <a:schemeClr val="tx2"/>
                </a:solidFill>
              </a:rPr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39253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7793038" cy="769938"/>
          </a:xfrm>
        </p:spPr>
        <p:txBody>
          <a:bodyPr/>
          <a:lstStyle/>
          <a:p>
            <a:r>
              <a:rPr lang="en-GB" altLang="en-US"/>
              <a:t>Possible calculations:</a:t>
            </a:r>
          </a:p>
        </p:txBody>
      </p:sp>
      <p:pic>
        <p:nvPicPr>
          <p:cNvPr id="156675" name="Picture 3" descr="C:\Documents and Settings\cousinsj\My Documents\FoodAndBev\FandB Management\FandB 2011\FandB PPT\Figs and Tables 3rd\Figure A.1c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2" y="1844824"/>
            <a:ext cx="814756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3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and:</a:t>
            </a:r>
          </a:p>
        </p:txBody>
      </p:sp>
      <p:pic>
        <p:nvPicPr>
          <p:cNvPr id="157699" name="Picture 3" descr="C:\Documents and Settings\cousinsj\My Documents\FoodAndBev\FandB Management\FandB 2011\FandB PPT\Figs and Tables 3rd\Figure A.1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133600"/>
            <a:ext cx="8666162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36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Check matrix</a:t>
            </a:r>
          </a:p>
        </p:txBody>
      </p:sp>
      <p:pic>
        <p:nvPicPr>
          <p:cNvPr id="158723" name="Picture 1027" descr="C:\Documents and Settings\cousinsj\My Documents\FoodAndBev\FandB Management\FandB 2011\FandB PPT\Figs and Tables 3rd\Figure A.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42" y="2708920"/>
            <a:ext cx="84587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69BE5F-7A75-4389-A04E-A2E1039AEAFE}"/>
              </a:ext>
            </a:extLst>
          </p:cNvPr>
          <p:cNvSpPr txBox="1"/>
          <p:nvPr/>
        </p:nvSpPr>
        <p:spPr>
          <a:xfrm>
            <a:off x="971600" y="1928817"/>
            <a:ext cx="687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If the calculations are correctly completed then the check matrix should match this 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069E46-AF17-41B0-AEAB-BB0436818A34}"/>
              </a:ext>
            </a:extLst>
          </p:cNvPr>
          <p:cNvSpPr txBox="1"/>
          <p:nvPr/>
        </p:nvSpPr>
        <p:spPr>
          <a:xfrm>
            <a:off x="611561" y="6047710"/>
            <a:ext cx="818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400" dirty="0"/>
              <a:t>The details of the calculations are given in Appendix B of </a:t>
            </a:r>
            <a:r>
              <a:rPr lang="en-GB" sz="1400" i="1" dirty="0"/>
              <a:t>Food and Beverage Management</a:t>
            </a:r>
            <a:r>
              <a:rPr lang="en-GB" sz="1400" dirty="0"/>
              <a:t> 5</a:t>
            </a:r>
            <a:r>
              <a:rPr lang="en-GB" sz="1400" baseline="30000" dirty="0"/>
              <a:t>th</a:t>
            </a:r>
            <a:r>
              <a:rPr lang="en-GB" sz="1400" dirty="0"/>
              <a:t> edition, Cousins et. al. 2019 Goodfellow Publishers</a:t>
            </a:r>
          </a:p>
        </p:txBody>
      </p:sp>
    </p:spTree>
    <p:extLst>
      <p:ext uri="{BB962C8B-B14F-4D97-AF65-F5344CB8AC3E}">
        <p14:creationId xmlns:p14="http://schemas.microsoft.com/office/powerpoint/2010/main" val="375002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8853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356</TotalTime>
  <Words>57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PowerPoint Presentation</vt:lpstr>
      <vt:lpstr>Possible calculations:</vt:lpstr>
      <vt:lpstr>and:</vt:lpstr>
      <vt:lpstr>Check matrix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Appendix B Operationsl Calculations</dc:subject>
  <dc:creator>John Cousins The Food and Beverage Training Company</dc:creator>
  <cp:keywords>Appendix B Operationsl Calculations</cp:keywords>
  <dc:description>This presentation is copyright.  Any use or adaptions must always include proper acknowledgement of the source.</dc:description>
  <cp:lastModifiedBy>John Cousins</cp:lastModifiedBy>
  <cp:revision>72</cp:revision>
  <dcterms:created xsi:type="dcterms:W3CDTF">2011-08-30T14:41:49Z</dcterms:created>
  <dcterms:modified xsi:type="dcterms:W3CDTF">2019-04-14T16:05:22Z</dcterms:modified>
  <cp:category>This presentation is copyright.  Any use or adaptions must always include proper acknowledgement of the source.</cp:category>
</cp:coreProperties>
</file>